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7BB99-84DD-4FC6-96E7-06A75B205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Hoofdstuk 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ECBFCB-97AB-44C6-A0FF-89BD66BABA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Activiteiten</a:t>
            </a:r>
          </a:p>
        </p:txBody>
      </p:sp>
    </p:spTree>
    <p:extLst>
      <p:ext uri="{BB962C8B-B14F-4D97-AF65-F5344CB8AC3E}">
        <p14:creationId xmlns:p14="http://schemas.microsoft.com/office/powerpoint/2010/main" val="215273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2CAEC-9106-4C8D-9428-6F1090CB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draaiboek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83249-569E-4E24-9BD5-F797D8196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Hulpmiddel</a:t>
            </a: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Voorbereiding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Uitvoering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Nazorg</a:t>
            </a:r>
          </a:p>
          <a:p>
            <a:pPr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Voorbeeld draaiboek op </a:t>
            </a:r>
            <a:r>
              <a:rPr lang="nl-NL" sz="2400" dirty="0" err="1">
                <a:solidFill>
                  <a:schemeClr val="tx1"/>
                </a:solidFill>
              </a:rPr>
              <a:t>blz</a:t>
            </a:r>
            <a:r>
              <a:rPr lang="nl-NL" sz="2400" dirty="0">
                <a:solidFill>
                  <a:schemeClr val="tx1"/>
                </a:solidFill>
              </a:rPr>
              <a:t> 167 van je boek</a:t>
            </a:r>
          </a:p>
        </p:txBody>
      </p:sp>
    </p:spTree>
    <p:extLst>
      <p:ext uri="{BB962C8B-B14F-4D97-AF65-F5344CB8AC3E}">
        <p14:creationId xmlns:p14="http://schemas.microsoft.com/office/powerpoint/2010/main" val="881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4" descr="Geel papieren bootje dat andere witte bootjes leidt">
            <a:extLst>
              <a:ext uri="{FF2B5EF4-FFF2-40B4-BE49-F238E27FC236}">
                <a16:creationId xmlns:a16="http://schemas.microsoft.com/office/drawing/2014/main" id="{AC7E214C-93AB-4626-90FA-854B12BA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CEB954-1756-4003-A501-F6F7A020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>
                <a:solidFill>
                  <a:schemeClr val="tx1"/>
                </a:solidFill>
              </a:rPr>
              <a:t>Uitleg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opdracht</a:t>
            </a:r>
            <a:endParaRPr lang="en-US" sz="4800">
              <a:solidFill>
                <a:schemeClr val="tx1"/>
              </a:solidFill>
            </a:endParaRPr>
          </a:p>
        </p:txBody>
      </p:sp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21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E12EB-DFC3-420F-9014-3C41D12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90AD5-D930-44DF-BCEB-9CD4E3141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Met welke doelgroepen je te maken kan krijgen als je een activiteit begeleid</a:t>
            </a:r>
          </a:p>
          <a:p>
            <a:r>
              <a:rPr lang="nl-NL" sz="2400" dirty="0">
                <a:solidFill>
                  <a:schemeClr val="tx1"/>
                </a:solidFill>
              </a:rPr>
              <a:t>Wat het doel van activiteiten kan zijn</a:t>
            </a:r>
          </a:p>
          <a:p>
            <a:r>
              <a:rPr lang="nl-NL" sz="2400" dirty="0">
                <a:solidFill>
                  <a:schemeClr val="tx1"/>
                </a:solidFill>
              </a:rPr>
              <a:t>Welke soort activiteiten er zijn</a:t>
            </a:r>
          </a:p>
        </p:txBody>
      </p:sp>
    </p:spTree>
    <p:extLst>
      <p:ext uri="{BB962C8B-B14F-4D97-AF65-F5344CB8AC3E}">
        <p14:creationId xmlns:p14="http://schemas.microsoft.com/office/powerpoint/2010/main" val="29336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40123-A274-42BB-B2E9-856B6B04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946A29-A16A-4832-A3E4-FFD487354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1" indent="0"/>
            <a:r>
              <a:rPr lang="nl-NL" sz="2000" dirty="0">
                <a:solidFill>
                  <a:schemeClr val="tx1"/>
                </a:solidFill>
              </a:rPr>
              <a:t> Waar denk jij aan bij het woord activiteiten?</a:t>
            </a:r>
          </a:p>
          <a:p>
            <a:pPr marL="0" lvl="1" indent="0"/>
            <a:endParaRPr lang="nl-NL" sz="2000" dirty="0"/>
          </a:p>
          <a:p>
            <a:pPr marL="0" lvl="1" indent="0"/>
            <a:endParaRPr lang="nl-NL" sz="2000" dirty="0"/>
          </a:p>
          <a:p>
            <a:pPr marL="0" lvl="1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91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733B2-6497-4B9E-9B24-4469411D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Een activiteit organiseren</a:t>
            </a:r>
          </a:p>
        </p:txBody>
      </p:sp>
      <p:pic>
        <p:nvPicPr>
          <p:cNvPr id="3074" name="Picture 2" descr="Maak In 11 stappen een donders mooi draaiboek | Drukwerkdeal.nl">
            <a:extLst>
              <a:ext uri="{FF2B5EF4-FFF2-40B4-BE49-F238E27FC236}">
                <a16:creationId xmlns:a16="http://schemas.microsoft.com/office/drawing/2014/main" id="{5841662D-6731-4F2D-A23C-AE0243FE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2190196"/>
            <a:ext cx="3856774" cy="2566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C1D28-292D-4BB3-A5B6-CB66612B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Doelgroepen</a:t>
            </a:r>
          </a:p>
          <a:p>
            <a:r>
              <a:rPr lang="nl-NL">
                <a:solidFill>
                  <a:srgbClr val="FFFFFF"/>
                </a:solidFill>
              </a:rPr>
              <a:t>Doel van de activiteit</a:t>
            </a:r>
          </a:p>
          <a:p>
            <a:r>
              <a:rPr lang="nl-NL">
                <a:solidFill>
                  <a:srgbClr val="FFFFFF"/>
                </a:solidFill>
              </a:rPr>
              <a:t>Draaiboek maken</a:t>
            </a:r>
          </a:p>
        </p:txBody>
      </p:sp>
    </p:spTree>
    <p:extLst>
      <p:ext uri="{BB962C8B-B14F-4D97-AF65-F5344CB8AC3E}">
        <p14:creationId xmlns:p14="http://schemas.microsoft.com/office/powerpoint/2010/main" val="25761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502F8-FA58-4170-8F02-46336A24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nl-NL" dirty="0"/>
              <a:t>Welke doelgroepen?</a:t>
            </a:r>
          </a:p>
        </p:txBody>
      </p:sp>
      <p:pic>
        <p:nvPicPr>
          <p:cNvPr id="2054" name="Picture 6" descr="Meer nieuwe woonvormen voor ouderen nodig' - Gemeente.nu">
            <a:extLst>
              <a:ext uri="{FF2B5EF4-FFF2-40B4-BE49-F238E27FC236}">
                <a16:creationId xmlns:a16="http://schemas.microsoft.com/office/drawing/2014/main" id="{E1725DFD-BAA0-442C-B9C4-329047A5D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" b="-2"/>
          <a:stretch/>
        </p:blipFill>
        <p:spPr bwMode="auto">
          <a:xfrm>
            <a:off x="593649" y="10"/>
            <a:ext cx="3433363" cy="1714490"/>
          </a:xfrm>
          <a:custGeom>
            <a:avLst/>
            <a:gdLst/>
            <a:ahLst/>
            <a:cxnLst/>
            <a:rect l="l" t="t" r="r" b="b"/>
            <a:pathLst>
              <a:path w="3433363" h="1714500">
                <a:moveTo>
                  <a:pt x="254958" y="0"/>
                </a:moveTo>
                <a:lnTo>
                  <a:pt x="3433363" y="0"/>
                </a:lnTo>
                <a:lnTo>
                  <a:pt x="3386734" y="312174"/>
                </a:lnTo>
                <a:lnTo>
                  <a:pt x="3386620" y="312174"/>
                </a:lnTo>
                <a:lnTo>
                  <a:pt x="3177155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ngeren | Patiëntenvereniging Aangeboren Hartafwijkingen">
            <a:extLst>
              <a:ext uri="{FF2B5EF4-FFF2-40B4-BE49-F238E27FC236}">
                <a16:creationId xmlns:a16="http://schemas.microsoft.com/office/drawing/2014/main" id="{B3A7FA59-8135-4075-8FA6-5D57664A5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10238" b="-3"/>
          <a:stretch/>
        </p:blipFill>
        <p:spPr bwMode="auto">
          <a:xfrm>
            <a:off x="91063" y="3436041"/>
            <a:ext cx="3432113" cy="1714500"/>
          </a:xfrm>
          <a:custGeom>
            <a:avLst/>
            <a:gdLst/>
            <a:ahLst/>
            <a:cxnLst/>
            <a:rect l="l" t="t" r="r" b="b"/>
            <a:pathLst>
              <a:path w="3432113" h="1714500">
                <a:moveTo>
                  <a:pt x="254958" y="0"/>
                </a:moveTo>
                <a:lnTo>
                  <a:pt x="3432113" y="0"/>
                </a:lnTo>
                <a:lnTo>
                  <a:pt x="3176018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e huis opruimen met een dreumes in de buurt?! - Zwangerschapsloket">
            <a:extLst>
              <a:ext uri="{FF2B5EF4-FFF2-40B4-BE49-F238E27FC236}">
                <a16:creationId xmlns:a16="http://schemas.microsoft.com/office/drawing/2014/main" id="{DCED5428-01C7-488A-B9ED-C8F92C35D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20042"/>
          <a:stretch/>
        </p:blipFill>
        <p:spPr bwMode="auto">
          <a:xfrm>
            <a:off x="328023" y="1714490"/>
            <a:ext cx="3430976" cy="1714500"/>
          </a:xfrm>
          <a:custGeom>
            <a:avLst/>
            <a:gdLst/>
            <a:ahLst/>
            <a:cxnLst/>
            <a:rect l="l" t="t" r="r" b="b"/>
            <a:pathLst>
              <a:path w="3430976" h="1714500">
                <a:moveTo>
                  <a:pt x="254958" y="0"/>
                </a:moveTo>
                <a:lnTo>
                  <a:pt x="3430976" y="0"/>
                </a:lnTo>
                <a:lnTo>
                  <a:pt x="3174882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ndzorg voor mensen met een verstandelijke beperking - Tandartspraktijk  Reusel">
            <a:extLst>
              <a:ext uri="{FF2B5EF4-FFF2-40B4-BE49-F238E27FC236}">
                <a16:creationId xmlns:a16="http://schemas.microsoft.com/office/drawing/2014/main" id="{1E89BD55-0CC8-4B92-A0CF-49DC35085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r="4300" b="4"/>
          <a:stretch/>
        </p:blipFill>
        <p:spPr bwMode="auto">
          <a:xfrm>
            <a:off x="-10633" y="5127992"/>
            <a:ext cx="3271564" cy="1730008"/>
          </a:xfrm>
          <a:custGeom>
            <a:avLst/>
            <a:gdLst/>
            <a:ahLst/>
            <a:cxnLst/>
            <a:rect l="l" t="t" r="r" b="b"/>
            <a:pathLst>
              <a:path w="3271564" h="1730008">
                <a:moveTo>
                  <a:pt x="96673" y="0"/>
                </a:moveTo>
                <a:lnTo>
                  <a:pt x="3271564" y="0"/>
                </a:lnTo>
                <a:lnTo>
                  <a:pt x="3013153" y="1730008"/>
                </a:lnTo>
                <a:lnTo>
                  <a:pt x="0" y="1730008"/>
                </a:lnTo>
                <a:lnTo>
                  <a:pt x="0" y="6500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Isosceles Triangle 30">
            <a:extLst>
              <a:ext uri="{FF2B5EF4-FFF2-40B4-BE49-F238E27FC236}">
                <a16:creationId xmlns:a16="http://schemas.microsoft.com/office/drawing/2014/main" id="{E09C6EA1-A72F-431C-A81E-14B793A28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335CC31-F319-461D-9045-F34BF78A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712" y="1714500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7BCA152-E42A-42E3-8DE8-3C8B59DC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088" y="3421959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41DA940-D863-420D-A3F8-9F997C09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950" y="5127992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Isosceles Triangle 30">
            <a:extLst>
              <a:ext uri="{FF2B5EF4-FFF2-40B4-BE49-F238E27FC236}">
                <a16:creationId xmlns:a16="http://schemas.microsoft.com/office/drawing/2014/main" id="{56E4DBE8-15E2-4BA3-B171-C959C9CD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4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F35AA9-CC79-4D23-B348-1920ADCD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923" y="1274368"/>
            <a:ext cx="6430999" cy="45996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400" b="1" dirty="0" err="1"/>
              <a:t>D</a:t>
            </a:r>
            <a:r>
              <a:rPr lang="nl-NL" sz="2000" b="1" dirty="0" err="1"/>
              <a:t>reumessen</a:t>
            </a:r>
            <a:r>
              <a:rPr lang="nl-NL" sz="2000" dirty="0"/>
              <a:t>: spelen met de bal</a:t>
            </a:r>
          </a:p>
          <a:p>
            <a:r>
              <a:rPr lang="nl-NL" sz="2000" b="1" dirty="0"/>
              <a:t>Peuters:</a:t>
            </a:r>
            <a:r>
              <a:rPr lang="nl-NL" sz="2000" dirty="0"/>
              <a:t> vingerverven en muziek maken</a:t>
            </a:r>
          </a:p>
          <a:p>
            <a:r>
              <a:rPr lang="nl-NL" sz="2000" b="1" dirty="0"/>
              <a:t>Kleuters:</a:t>
            </a:r>
            <a:r>
              <a:rPr lang="nl-NL" sz="2000" dirty="0"/>
              <a:t> kleuren en kleien</a:t>
            </a:r>
          </a:p>
          <a:p>
            <a:r>
              <a:rPr lang="nl-NL" sz="2000" b="1" dirty="0"/>
              <a:t>Schoolkinderen: </a:t>
            </a:r>
            <a:r>
              <a:rPr lang="nl-NL" sz="2000" dirty="0"/>
              <a:t>toneelstuk</a:t>
            </a:r>
          </a:p>
          <a:p>
            <a:r>
              <a:rPr lang="nl-NL" sz="2000" b="1" dirty="0"/>
              <a:t>Jongeren:</a:t>
            </a:r>
            <a:r>
              <a:rPr lang="nl-NL" sz="2000" dirty="0"/>
              <a:t> kamperen</a:t>
            </a:r>
          </a:p>
          <a:p>
            <a:r>
              <a:rPr lang="nl-NL" sz="2000" b="1" dirty="0"/>
              <a:t>(jong) volwassenen: </a:t>
            </a:r>
            <a:r>
              <a:rPr lang="nl-NL" sz="2000" dirty="0"/>
              <a:t>sporten</a:t>
            </a:r>
          </a:p>
          <a:p>
            <a:r>
              <a:rPr lang="nl-NL" sz="2000" b="1" dirty="0"/>
              <a:t>Ouderen: </a:t>
            </a:r>
            <a:r>
              <a:rPr lang="nl-NL" sz="2000" dirty="0"/>
              <a:t>samen eten, ochtendgymnastiek</a:t>
            </a:r>
          </a:p>
          <a:p>
            <a:r>
              <a:rPr lang="nl-NL" sz="2000" b="1" dirty="0"/>
              <a:t>Mensen met een lichamelijke beperking</a:t>
            </a:r>
          </a:p>
          <a:p>
            <a:r>
              <a:rPr lang="nl-NL" sz="2000" b="1" dirty="0"/>
              <a:t>Mensen met een verstandelijke beperking</a:t>
            </a:r>
          </a:p>
        </p:txBody>
      </p:sp>
    </p:spTree>
    <p:extLst>
      <p:ext uri="{BB962C8B-B14F-4D97-AF65-F5344CB8AC3E}">
        <p14:creationId xmlns:p14="http://schemas.microsoft.com/office/powerpoint/2010/main" val="24099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12CF1-3C4A-4ACF-B8E7-7FE957AC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doel van de activiteit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DD1CC-9E62-4452-B5F5-8F60253E2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Wat is de bedoeling van je activiteit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Sociale activiteit: mensen met elkaar in contact brengen</a:t>
            </a: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Sportieve activiteit: mensen in beweging laten komen</a:t>
            </a: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Creatieve activiteit: creatief bezig zijn met elkaar</a:t>
            </a: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Recreatieve activiteiten: uitstapjes,</a:t>
            </a: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Educatieve activiteiten: je kan er iets van leren </a:t>
            </a:r>
          </a:p>
          <a:p>
            <a:pPr lvl="1"/>
            <a:endParaRPr lang="nl-NL" sz="2000" dirty="0">
              <a:solidFill>
                <a:schemeClr val="tx1"/>
              </a:solidFill>
            </a:endParaRP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Huishoudelijke activiteiten</a:t>
            </a: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werkactiviteiten</a:t>
            </a:r>
          </a:p>
        </p:txBody>
      </p:sp>
    </p:spTree>
    <p:extLst>
      <p:ext uri="{BB962C8B-B14F-4D97-AF65-F5344CB8AC3E}">
        <p14:creationId xmlns:p14="http://schemas.microsoft.com/office/powerpoint/2010/main" val="33967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1DDD04B-1CFB-4424-8084-BC56FB5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chemeClr val="tx1"/>
                </a:solidFill>
              </a:rPr>
              <a:t>Sociale </a:t>
            </a:r>
            <a:r>
              <a:rPr lang="en-US" sz="3400" dirty="0" err="1">
                <a:solidFill>
                  <a:schemeClr val="tx1"/>
                </a:solidFill>
              </a:rPr>
              <a:t>activiteit</a:t>
            </a:r>
            <a:br>
              <a:rPr lang="en-US" sz="3400" dirty="0">
                <a:solidFill>
                  <a:schemeClr val="tx1"/>
                </a:solidFill>
              </a:rPr>
            </a:br>
            <a:endParaRPr lang="en-US" sz="3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B0FD4-6168-442D-A862-2A495D03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Koffieochtend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ouderen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Koffieochtend Angeren is in trek">
            <a:extLst>
              <a:ext uri="{FF2B5EF4-FFF2-40B4-BE49-F238E27FC236}">
                <a16:creationId xmlns:a16="http://schemas.microsoft.com/office/drawing/2014/main" id="{B8C1ED36-E175-4D5D-BE7F-0049A040A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12830"/>
          <a:stretch/>
        </p:blipFill>
        <p:spPr bwMode="auto">
          <a:xfrm>
            <a:off x="985968" y="609600"/>
            <a:ext cx="8288033" cy="36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5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otcamp Peize met de gespecialiseerde trainers van KinesisFysiotherapie  Kinesis Peize">
            <a:extLst>
              <a:ext uri="{FF2B5EF4-FFF2-40B4-BE49-F238E27FC236}">
                <a16:creationId xmlns:a16="http://schemas.microsoft.com/office/drawing/2014/main" id="{2118B8AA-EC12-40A5-8224-0EC44A4FE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r="9125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4D15-60E4-4A51-920B-42392525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l-NL" dirty="0"/>
              <a:t>Sportieve activiteit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1ABB7-C796-412A-A8CA-19A316DD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3" y="3500640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Bijvoorbeeld een </a:t>
            </a:r>
            <a:r>
              <a:rPr lang="nl-NL" sz="2400" dirty="0" err="1"/>
              <a:t>bootamp</a:t>
            </a:r>
            <a:r>
              <a:rPr lang="nl-NL" sz="2400" dirty="0"/>
              <a:t> organiseren voor jongeren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038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46" name="Picture 2" descr="Een bezoek aan het Stedelijk Museum maakt dementerenden gelukkiger | Trouw">
            <a:extLst>
              <a:ext uri="{FF2B5EF4-FFF2-40B4-BE49-F238E27FC236}">
                <a16:creationId xmlns:a16="http://schemas.microsoft.com/office/drawing/2014/main" id="{175E01CF-9119-41BC-9950-AE256C324B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23051" b="909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42C07F-DA71-4727-A158-AD766CD2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Recreatieve activiteit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312B96F-3ED6-4357-A75F-285B61A613D8}"/>
              </a:ext>
            </a:extLst>
          </p:cNvPr>
          <p:cNvSpPr txBox="1"/>
          <p:nvPr/>
        </p:nvSpPr>
        <p:spPr>
          <a:xfrm>
            <a:off x="1389068" y="4533003"/>
            <a:ext cx="38779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/>
              <a:t>Bijvoorbeeld een bezoek aan een museum organiseren</a:t>
            </a:r>
          </a:p>
        </p:txBody>
      </p:sp>
    </p:spTree>
    <p:extLst>
      <p:ext uri="{BB962C8B-B14F-4D97-AF65-F5344CB8AC3E}">
        <p14:creationId xmlns:p14="http://schemas.microsoft.com/office/powerpoint/2010/main" val="14213696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9CDD839983524E950AD827432EE951" ma:contentTypeVersion="9" ma:contentTypeDescription="Een nieuw document maken." ma:contentTypeScope="" ma:versionID="d84fc3a37e1028113b39021a40edd50d">
  <xsd:schema xmlns:xsd="http://www.w3.org/2001/XMLSchema" xmlns:xs="http://www.w3.org/2001/XMLSchema" xmlns:p="http://schemas.microsoft.com/office/2006/metadata/properties" xmlns:ns2="294d09b6-77b1-4d61-b05f-abf2945db511" xmlns:ns3="72a2fc37-80cc-457c-9622-0c1dba6a04b0" targetNamespace="http://schemas.microsoft.com/office/2006/metadata/properties" ma:root="true" ma:fieldsID="d279b573251c5781403065d56dd686af" ns2:_="" ns3:_="">
    <xsd:import namespace="294d09b6-77b1-4d61-b05f-abf2945db511"/>
    <xsd:import namespace="72a2fc37-80cc-457c-9622-0c1dba6a0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09b6-77b1-4d61-b05f-abf2945db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2fc37-80cc-457c-9622-0c1dba6a0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4E68B1-02AD-4B63-9890-9206A934E4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19AD3-C39F-4B64-AF9A-8FBCE013C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d09b6-77b1-4d61-b05f-abf2945db511"/>
    <ds:schemaRef ds:uri="72a2fc37-80cc-457c-9622-0c1dba6a0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55D5B-1736-47B5-BCE0-BB916AF24C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72a2fc37-80cc-457c-9622-0c1dba6a04b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94d09b6-77b1-4d61-b05f-abf2945db51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191</Words>
  <Application>Microsoft Office PowerPoint</Application>
  <PresentationFormat>Breedbeeld</PresentationFormat>
  <Paragraphs>49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Hoofdstuk 5</vt:lpstr>
      <vt:lpstr>Doelen</vt:lpstr>
      <vt:lpstr>Inleiding</vt:lpstr>
      <vt:lpstr>Een activiteit organiseren</vt:lpstr>
      <vt:lpstr>Welke doelgroepen?</vt:lpstr>
      <vt:lpstr>Het doel van de activiteit</vt:lpstr>
      <vt:lpstr>Sociale activiteit </vt:lpstr>
      <vt:lpstr>Sportieve activiteit</vt:lpstr>
      <vt:lpstr>Recreatieve activiteit</vt:lpstr>
      <vt:lpstr>Het draaiboek</vt:lpstr>
      <vt:lpstr>Uitleg 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5</dc:title>
  <dc:creator>janita sikkema</dc:creator>
  <cp:lastModifiedBy>T.J.</cp:lastModifiedBy>
  <cp:revision>43</cp:revision>
  <dcterms:created xsi:type="dcterms:W3CDTF">2021-03-08T10:46:55Z</dcterms:created>
  <dcterms:modified xsi:type="dcterms:W3CDTF">2021-04-12T19:30:54Z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0x010100639CDD839983524E950AD827432EE951</vt:lpwstr>
  </property>
</Properties>
</file>